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1" r:id="rId4"/>
    <p:sldId id="257" r:id="rId5"/>
    <p:sldId id="300" r:id="rId6"/>
    <p:sldId id="258" r:id="rId7"/>
    <p:sldId id="282" r:id="rId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ИНФОРМИРОВАННОСТЬ ДЕТЕЙ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</c:v>
                </c:pt>
                <c:pt idx="1">
                  <c:v>0.25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D5AC-1AA9-4201-BE2D-282DEF7977F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E50A-9D08-4CAB-9C63-1AAD0D51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DSC_806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2520280" cy="35631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409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0"/>
            <a:ext cx="8568952" cy="280831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Всестороннее развитие личности ребенка дошкольного возраста с ОНР через повышение педагогической компетенции родителей.</a:t>
            </a:r>
            <a:endParaRPr lang="ru-RU" dirty="0" smtClean="0"/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45224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Малахова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Любовь Ивановна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воспитатель МБДОУ МО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 Краснодар «Детский сад № 175»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544522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Шилина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Ромутисовна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учитель-логопед МБДОУ МО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Краснодар «Детский сад № 175»</a:t>
            </a:r>
          </a:p>
        </p:txBody>
      </p:sp>
      <p:pic>
        <p:nvPicPr>
          <p:cNvPr id="4" name="Picture 2" descr="C:\Users\777\Desktop\папки со стола\Шилина Галина Ромутисовна\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50119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5846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повышение компетентности родителей в вопросах  всестороннего развития личности ребенка  с ОНР при подготовке детей к школе: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развитие памяти, мышления, мыслительных операций классификации и обобщения, восприятия, воображения, связной речи;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формирование пространственных и пространственно-временных представлений;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обогащение и уточнение словаря;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совершенствование фонематического восприятия и формирование основ звукового анализа и синтеза;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развитие мелкой моторики руки, зрительно-моторной координации;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формирование компонентов произвольной регуляции (умения действовать  по словесной инструкции взрослого, по заданному образцу), произвольности психических процессов;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формирование учебной мотивации; развитие любознательности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Запросы родителей к ДОО в подготовительной к школе группе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детей к школе – 35%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Физкультурно-оздоровительные услуги –20%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Коррекционно-логопедические услуги -20%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английскому языку – 9%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-  9%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музыкальных способностей -4 %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 работе на компьютере -  3%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59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Тематический план совместной деятельности родителей и детей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1. Особенности психофизической готовности детей к школе.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2. Что такое произвольность?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3. Развитие психических процессов в старшем дошкольном возрасте.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4. С чего начинать обучение в семье?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5. Социально-личностная готовность к школе.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6. Развитие коммуникативных навыков.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7. Что такое адаптация к школе?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467544" y="3284984"/>
          <a:ext cx="3240360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Выноска-облако 14"/>
          <p:cNvSpPr/>
          <p:nvPr/>
        </p:nvSpPr>
        <p:spPr>
          <a:xfrm>
            <a:off x="3779912" y="4077072"/>
            <a:ext cx="4968552" cy="2304256"/>
          </a:xfrm>
          <a:prstGeom prst="cloudCallout">
            <a:avLst>
              <a:gd name="adj1" fmla="val -64527"/>
              <a:gd name="adj2" fmla="val 43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611560" y="1124744"/>
            <a:ext cx="5472608" cy="1512168"/>
          </a:xfrm>
          <a:prstGeom prst="cloudCallout">
            <a:avLst>
              <a:gd name="adj1" fmla="val -32115"/>
              <a:gd name="adj2" fmla="val 1084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115616" y="18864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 дети берут информацию?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14847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Непосредственный опыт общения с окружающим миром (20%)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923928" y="479715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Опосредованное, но бессистемный опыт, полученный из информационных источников</a:t>
            </a:r>
          </a:p>
          <a:p>
            <a:pPr algn="ctr"/>
            <a:r>
              <a:rPr lang="ru-RU" dirty="0" smtClean="0"/>
              <a:t>(80%)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Ожидаемый результат совместной проектной  деятельности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Улучшение взаимоотношений и взаимопонимания родителей с ребенком, которые способствуют изменению места  ребенка в жизни родителей.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Осознание  родителями  значимости своей воспитательной деятельности, повышение родительской ответственности при переходе на следующий этап развития ребенка.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позитивного «образа ближайшего будущего» для уверенного вхождения родителей и детей в мир школы.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компетентности родителей в отношении готовности и адаптации детей к школьному обучению.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Освоение родителями конкретных умений в воспитании и развитии ребенка в подготовительной к школе группе.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1" r="12988"/>
          <a:stretch/>
        </p:blipFill>
        <p:spPr>
          <a:xfrm>
            <a:off x="-1" y="0"/>
            <a:ext cx="914380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50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352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.</vt:lpstr>
      <vt:lpstr>Слайд 2</vt:lpstr>
      <vt:lpstr>Запросы родителей к ДОО в подготовительной к школе группе</vt:lpstr>
      <vt:lpstr>Тематический план совместной деятельности родителей и детей </vt:lpstr>
      <vt:lpstr>Слайд 5</vt:lpstr>
      <vt:lpstr>Ожидаемый результат совместной проектной  деятельности 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родителей и детей по подготовке  к школе в семейном клубе «Дружная семья» как вариативная форма организации предшкольного образования.</dc:title>
  <dc:creator>HP</dc:creator>
  <cp:lastModifiedBy>777</cp:lastModifiedBy>
  <cp:revision>75</cp:revision>
  <dcterms:created xsi:type="dcterms:W3CDTF">2017-01-12T14:46:36Z</dcterms:created>
  <dcterms:modified xsi:type="dcterms:W3CDTF">2020-02-18T04:29:59Z</dcterms:modified>
</cp:coreProperties>
</file>