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6" r:id="rId4"/>
    <p:sldId id="285" r:id="rId5"/>
    <p:sldId id="284" r:id="rId6"/>
    <p:sldId id="282" r:id="rId7"/>
    <p:sldId id="283" r:id="rId8"/>
    <p:sldId id="286" r:id="rId9"/>
    <p:sldId id="288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7" r:id="rId19"/>
    <p:sldId id="29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008000"/>
    <a:srgbClr val="0000FF"/>
    <a:srgbClr val="E62A72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lancer.net/files/portfolio/2998/299877/894707.jpg" TargetMode="External"/><Relationship Id="rId13" Type="http://schemas.openxmlformats.org/officeDocument/2006/relationships/hyperlink" Target="http://psihologion.ru/upload/userfiles/images/88ac5ec28bf7723e9e354f2255292aac.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gsvg.ucoz.ru/_ld/2/12518111.jpg" TargetMode="External"/><Relationship Id="rId12" Type="http://schemas.openxmlformats.org/officeDocument/2006/relationships/hyperlink" Target="http://webavatars.ru/magazine/wp-content/uploads/2011/04/smailik-298x30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KlQ0e3uoZL8/T3HF7gnJYbI/AAAAAAAABvw/cEnnoHYBzv8/s1600/1300300917_shutterstock_54843985.jpg" TargetMode="External"/><Relationship Id="rId11" Type="http://schemas.openxmlformats.org/officeDocument/2006/relationships/hyperlink" Target="http://userava.ru/diary/wp-content/uploads/2011/10/0_705b0_8a755c7e_XL-285x300.jpg" TargetMode="External"/><Relationship Id="rId5" Type="http://schemas.openxmlformats.org/officeDocument/2006/relationships/hyperlink" Target="http://vizhevske.ru/uploads/images/00/00/27/2012/08/19/1a5818.jpg" TargetMode="External"/><Relationship Id="rId10" Type="http://schemas.openxmlformats.org/officeDocument/2006/relationships/hyperlink" Target="http://www.islam.ru/sites/default/files/img/kultura/2012/11/plohoe_nastroenie.jpg" TargetMode="External"/><Relationship Id="rId4" Type="http://schemas.openxmlformats.org/officeDocument/2006/relationships/hyperlink" Target="http://api.ning.com/files/6Yw2aMHNRgqwIQFIsB26hXJGxhJbUtmS4LioL5neifRIfJtS-9ObvN2aC2EKN1N*XGB-sHI-jyrV8RJgL*XU1bti-*AT79WQ/heal.jpg" TargetMode="External"/><Relationship Id="rId9" Type="http://schemas.openxmlformats.org/officeDocument/2006/relationships/hyperlink" Target="http://www.fotokanal.com/images/46/picture-1380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20/981986.2c/0_83516_12b8984d_orig" TargetMode="External"/><Relationship Id="rId7" Type="http://schemas.openxmlformats.org/officeDocument/2006/relationships/hyperlink" Target="http://st.gdefon.ru/wallpapers_original/wallpapers/15508_cvetok_voda_otblesk_2950x2094_(www.GdeFon.ru)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2053.narod.ru/olderfiles/1/87.jpg" TargetMode="External"/><Relationship Id="rId5" Type="http://schemas.openxmlformats.org/officeDocument/2006/relationships/hyperlink" Target="http://menbook.net/uploads/posts/2011-03/day_18/13004508876429ef34a63899cbt.jpeg" TargetMode="External"/><Relationship Id="rId4" Type="http://schemas.openxmlformats.org/officeDocument/2006/relationships/hyperlink" Target="http://rodonews.ru/i/full130276606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pPr algn="r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Автор презентации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Абдулина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Мархаба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Фаридовна</a:t>
            </a:r>
            <a:endParaRPr lang="ru-RU" sz="1800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Учитель начальных классов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D:\Natalia\ЖОНКИНА ПИСАНИНА\картинки\дети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32025"/>
            <a:ext cx="4573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D:\Natalia\ЖОНКИНА ПИСАНИНА\full1302766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852738"/>
            <a:ext cx="42243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2875"/>
            <a:ext cx="403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488" y="573088"/>
            <a:ext cx="31099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Хотят общаться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95275"/>
            <a:ext cx="4105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5713" y="576263"/>
            <a:ext cx="378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 Не хотят общаться</a:t>
            </a:r>
          </a:p>
        </p:txBody>
      </p:sp>
      <p:pic>
        <p:nvPicPr>
          <p:cNvPr id="23560" name="Picture 3" descr="D:\Natalia\ЖОНКИНА ПИСАНИНА\картинки\дети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49250"/>
            <a:ext cx="13620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3638550"/>
            <a:ext cx="4640263" cy="3122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013" y="3352800"/>
            <a:ext cx="2792412" cy="3511550"/>
          </a:xfrm>
          <a:prstGeom prst="rect">
            <a:avLst/>
          </a:prstGeom>
          <a:noFill/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41625"/>
            <a:ext cx="8429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50" y="3295650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263" y="30638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только сообща, все вместе, мы преодолеем все трудности в воспитании и учебе детей.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667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Верьте в ребенка, верьте в учителя</a:t>
            </a:r>
            <a:r>
              <a:rPr lang="ru-RU"/>
              <a:t>.</a:t>
            </a:r>
          </a:p>
        </p:txBody>
      </p:sp>
      <p:pic>
        <p:nvPicPr>
          <p:cNvPr id="6" name="Рисунок 5" descr="D:\Natalia\ЖОНКИНА ПИСАНИНА\1a581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4456113"/>
            <a:ext cx="2035175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Для презентации  использованы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интернет ресурсы: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88" y="1600200"/>
            <a:ext cx="8607425" cy="4525963"/>
          </a:xfrm>
        </p:spPr>
        <p:txBody>
          <a:bodyPr/>
          <a:lstStyle/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4"/>
              </a:rPr>
              <a:t>http://api.ning.com/files/6Yw2aMHNRgqwIQFIsB26hXJGxhJbUtmS4LioL5neifRIfJtS-9ObvN2aC2EKN1N*XGB-sHI-jyrV8RJgL*XU1bti-*AT79WQ/heal.jpg</a:t>
            </a:r>
            <a:r>
              <a:rPr lang="ru-RU" sz="1800" dirty="0">
                <a:latin typeface="Garamond" pitchFamily="18" charset="0"/>
              </a:rPr>
              <a:t>   руки света </a:t>
            </a:r>
          </a:p>
          <a:p>
            <a:pPr>
              <a:defRPr/>
            </a:pPr>
            <a:r>
              <a:rPr lang="ru-RU" sz="1800" u="sng" dirty="0" smtClean="0">
                <a:latin typeface="Garamond" pitchFamily="18" charset="0"/>
                <a:hlinkClick r:id="rId5"/>
              </a:rPr>
              <a:t>http</a:t>
            </a:r>
            <a:r>
              <a:rPr lang="ru-RU" sz="1800" u="sng" dirty="0">
                <a:latin typeface="Garamond" pitchFamily="18" charset="0"/>
                <a:hlinkClick r:id="rId5"/>
              </a:rPr>
              <a:t>://</a:t>
            </a:r>
            <a:r>
              <a:rPr lang="ru-RU" sz="1800" u="sng" dirty="0" smtClean="0">
                <a:latin typeface="Garamond" pitchFamily="18" charset="0"/>
                <a:hlinkClick r:id="rId5"/>
              </a:rPr>
              <a:t>vizhevske.ru/uploads/images/00/00/27/2012/08/19/1a5818.jpg</a:t>
            </a:r>
            <a:r>
              <a:rPr lang="ru-RU" sz="1800" dirty="0" smtClean="0">
                <a:latin typeface="Garamond" pitchFamily="18" charset="0"/>
              </a:rPr>
              <a:t>   ладони</a:t>
            </a:r>
          </a:p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6"/>
              </a:rPr>
              <a:t>http://</a:t>
            </a:r>
            <a:r>
              <a:rPr lang="ru-RU" sz="1800" u="sng" dirty="0" smtClean="0">
                <a:latin typeface="Garamond" pitchFamily="18" charset="0"/>
                <a:hlinkClick r:id="rId6"/>
              </a:rPr>
              <a:t>4.bp.blogspot.com/-KlQ0e3uoZL8/T3HF7gnJYbI/AAAAAAAABvw/cEnnoHYBzv8/s1600/1300300917_shutterstock_54843985.jpg</a:t>
            </a:r>
            <a:r>
              <a:rPr lang="ru-RU" sz="1800" dirty="0" smtClean="0">
                <a:latin typeface="Garamond" pitchFamily="18" charset="0"/>
              </a:rPr>
              <a:t>  </a:t>
            </a:r>
            <a:r>
              <a:rPr lang="ru-RU" sz="1800" dirty="0">
                <a:latin typeface="Garamond" pitchFamily="18" charset="0"/>
              </a:rPr>
              <a:t>протянутая </a:t>
            </a:r>
            <a:r>
              <a:rPr lang="ru-RU" sz="1800" dirty="0" smtClean="0">
                <a:latin typeface="Garamond" pitchFamily="18" charset="0"/>
              </a:rPr>
              <a:t>рука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7"/>
              </a:rPr>
              <a:t>http://gsvg.ucoz.ru/_ld/2/12518111.jpg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звонок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8"/>
              </a:rPr>
              <a:t>http://www.weblancer.net/files/portfolio/2998/299877/894707.jpg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школа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9"/>
              </a:rPr>
              <a:t>http://www.fotokanal.com/images/46/picture-13801.jpg</a:t>
            </a:r>
            <a:r>
              <a:rPr lang="be-BY" sz="1800" dirty="0">
                <a:latin typeface="Garamond" pitchFamily="18" charset="0"/>
              </a:rPr>
              <a:t> море и семья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ru-RU" sz="1800" u="sng" dirty="0" err="1">
                <a:latin typeface="Garamond" pitchFamily="18" charset="0"/>
                <a:hlinkClick r:id="rId10"/>
              </a:rPr>
              <a:t>http</a:t>
            </a:r>
            <a:r>
              <a:rPr lang="be-BY" sz="1800" u="sng" dirty="0">
                <a:latin typeface="Garamond" pitchFamily="18" charset="0"/>
                <a:hlinkClick r:id="rId10"/>
              </a:rPr>
              <a:t>://</a:t>
            </a:r>
            <a:r>
              <a:rPr lang="ru-RU" sz="1800" u="sng" dirty="0" err="1">
                <a:latin typeface="Garamond" pitchFamily="18" charset="0"/>
                <a:hlinkClick r:id="rId10"/>
              </a:rPr>
              <a:t>www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islam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ru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sites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default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files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img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kultura</a:t>
            </a:r>
            <a:r>
              <a:rPr lang="be-BY" sz="1800" u="sng" dirty="0">
                <a:latin typeface="Garamond" pitchFamily="18" charset="0"/>
                <a:hlinkClick r:id="rId10"/>
              </a:rPr>
              <a:t>/2012/11/</a:t>
            </a:r>
            <a:r>
              <a:rPr lang="ru-RU" sz="1800" u="sng" dirty="0" err="1">
                <a:latin typeface="Garamond" pitchFamily="18" charset="0"/>
                <a:hlinkClick r:id="rId10"/>
              </a:rPr>
              <a:t>plohoe</a:t>
            </a:r>
            <a:r>
              <a:rPr lang="be-BY" sz="1800" u="sng" dirty="0">
                <a:latin typeface="Garamond" pitchFamily="18" charset="0"/>
                <a:hlinkClick r:id="rId10"/>
              </a:rPr>
              <a:t>_</a:t>
            </a:r>
            <a:r>
              <a:rPr lang="ru-RU" sz="1800" u="sng" dirty="0" err="1">
                <a:latin typeface="Garamond" pitchFamily="18" charset="0"/>
                <a:hlinkClick r:id="rId10"/>
              </a:rPr>
              <a:t>nastroenie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jpg</a:t>
            </a:r>
            <a:r>
              <a:rPr lang="be-BY" sz="1800" u="sng" dirty="0">
                <a:latin typeface="Garamond" pitchFamily="18" charset="0"/>
              </a:rPr>
              <a:t> </a:t>
            </a:r>
            <a:r>
              <a:rPr lang="be-BY" sz="1800" u="sng" dirty="0" smtClean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головная боль    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1"/>
              </a:rPr>
              <a:t>http://userava.ru/diary/wp-content/uploads/2011/10/0_705b0_8a755c7e_XL-285x300.jpg</a:t>
            </a:r>
            <a:r>
              <a:rPr lang="be-BY" sz="1800" dirty="0">
                <a:latin typeface="Garamond" pitchFamily="18" charset="0"/>
              </a:rPr>
              <a:t>  грустный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2"/>
              </a:rPr>
              <a:t>http://webavatars.ru/magazine/wp-content/uploads/2011/04/smailik-298x300.jpg</a:t>
            </a:r>
            <a:r>
              <a:rPr lang="be-BY" sz="1800" dirty="0">
                <a:latin typeface="Garamond" pitchFamily="18" charset="0"/>
              </a:rPr>
              <a:t> плачущий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3"/>
              </a:rPr>
              <a:t>http://psihologion.ru/upload/userfiles/images/88ac5ec28bf7723e9e354f2255292aac.png</a:t>
            </a:r>
            <a:r>
              <a:rPr lang="be-BY" sz="1800" dirty="0">
                <a:latin typeface="Garamond" pitchFamily="18" charset="0"/>
              </a:rPr>
              <a:t> хочу в </a:t>
            </a:r>
            <a:r>
              <a:rPr lang="be-BY" sz="1800" dirty="0" smtClean="0">
                <a:latin typeface="Garamond" pitchFamily="18" charset="0"/>
              </a:rPr>
              <a:t>школу</a:t>
            </a: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468313" y="377825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3"/>
              </a:rPr>
              <a:t>http://img-fotki.yandex.ru/get/4120/981986.2c/0_83516_12b8984d_orig</a:t>
            </a:r>
            <a:r>
              <a:rPr lang="be-BY">
                <a:latin typeface="Garamond" pitchFamily="18" charset="0"/>
              </a:rPr>
              <a:t> корзина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4"/>
              </a:rPr>
              <a:t>http://rodonews.ru/i/full1302766064.jpg</a:t>
            </a:r>
            <a:r>
              <a:rPr lang="be-BY">
                <a:latin typeface="Garamond" pitchFamily="18" charset="0"/>
              </a:rPr>
              <a:t> грустный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5"/>
              </a:rPr>
              <a:t>http://menbook.net/uploads/posts/2011-03/day_18/13004508876429ef34a63899cbt.jpeg</a:t>
            </a:r>
            <a:r>
              <a:rPr lang="be-BY">
                <a:latin typeface="Garamond" pitchFamily="18" charset="0"/>
              </a:rPr>
              <a:t>  дети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6"/>
              </a:rPr>
              <a:t>http://detsad2053.narod.ru/olderfiles/1/87.jpg</a:t>
            </a:r>
            <a:r>
              <a:rPr lang="be-BY">
                <a:latin typeface="Garamond" pitchFamily="18" charset="0"/>
              </a:rPr>
              <a:t> мама и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7"/>
              </a:rPr>
              <a:t>http://st.gdefon.ru/wallpapers_original/wallpapers/15508_cvetok_voda_otblesk_2950x2094_(www.GdeFon.ru).jpg</a:t>
            </a:r>
            <a:r>
              <a:rPr lang="be-BY">
                <a:latin typeface="Garamond" pitchFamily="18" charset="0"/>
              </a:rPr>
              <a:t>   цветы</a:t>
            </a:r>
          </a:p>
          <a:p>
            <a:pPr marL="285750" indent="-285750">
              <a:buFont typeface="Arial" charset="0"/>
              <a:buChar char="•"/>
            </a:pPr>
            <a:r>
              <a:rPr lang="be-BY">
                <a:latin typeface="Garamond" pitchFamily="18" charset="0"/>
              </a:rPr>
              <a:t> картинки и фоновые рисунки из собственной коллекции</a:t>
            </a:r>
            <a:endParaRPr lang="ru-RU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4702175"/>
            <a:ext cx="87899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615950" y="5010150"/>
            <a:ext cx="799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</a:r>
          </a:p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                                                                                        Л. Кассиль</a:t>
            </a:r>
            <a:endParaRPr lang="ru-RU" b="1">
              <a:latin typeface="Garamond" pitchFamily="18" charset="0"/>
            </a:endParaRPr>
          </a:p>
        </p:txBody>
      </p:sp>
      <p:pic>
        <p:nvPicPr>
          <p:cNvPr id="15364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063" y="1566863"/>
            <a:ext cx="2444750" cy="2011362"/>
          </a:xfrm>
          <a:prstGeom prst="rect">
            <a:avLst/>
          </a:prstGeom>
          <a:noFill/>
        </p:spPr>
      </p:pic>
      <p:pic>
        <p:nvPicPr>
          <p:cNvPr id="18439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0" y="2371725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0484" name="Рисунок 4" descr="D:\Natalia\ЖОНКИНА ПИСАНИНА\картинки\корзи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571625"/>
            <a:ext cx="48482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1981200"/>
            <a:ext cx="2420938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1590675"/>
            <a:ext cx="2725737" cy="2043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713163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518025"/>
            <a:ext cx="7950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25" y="5694363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3554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1773238"/>
            <a:ext cx="18716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524000" y="1125538"/>
            <a:ext cx="5545138" cy="439102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5516563"/>
            <a:ext cx="566578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18098525">
            <a:off x="-154781" y="2542382"/>
            <a:ext cx="5380037" cy="10350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3371769">
            <a:off x="3369469" y="2620169"/>
            <a:ext cx="5338762" cy="9715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6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992438"/>
            <a:ext cx="2730500" cy="2043112"/>
          </a:xfrm>
          <a:prstGeom prst="rect">
            <a:avLst/>
          </a:prstGeom>
          <a:noFill/>
        </p:spPr>
      </p:pic>
      <p:pic>
        <p:nvPicPr>
          <p:cNvPr id="22535" name="Рисунок 7" descr="D:\Natalia\ЖОНКИНА ПИСАНИНА\1194003338_cementtonn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650" y="4838700"/>
            <a:ext cx="23860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 descr="D:\Natalia\ЖОНКИНА ПИСАНИНА\картинки\дети\malch8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17538"/>
            <a:ext cx="24272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D:\Natalia\ЖОНКИНА ПИСАНИНА\картинки\школьное\Рисунок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617538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681</Words>
  <Application>Microsoft Office PowerPoint</Application>
  <PresentationFormat>Экран (4:3)</PresentationFormat>
  <Paragraphs>102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«Первый раз в первый класс»</vt:lpstr>
      <vt:lpstr>Презентация PowerPoint</vt:lpstr>
      <vt:lpstr>Все начинается со школьного звонка…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презентации  использованы  интернет ресурсы: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RePack by Diakov</cp:lastModifiedBy>
  <cp:revision>120</cp:revision>
  <dcterms:modified xsi:type="dcterms:W3CDTF">2010-12-31T23:55:56Z</dcterms:modified>
</cp:coreProperties>
</file>